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72" r:id="rId8"/>
    <p:sldId id="262" r:id="rId9"/>
    <p:sldId id="271" r:id="rId10"/>
    <p:sldId id="266" r:id="rId11"/>
    <p:sldId id="267" r:id="rId12"/>
    <p:sldId id="269" r:id="rId13"/>
    <p:sldId id="268" r:id="rId14"/>
    <p:sldId id="263" r:id="rId15"/>
  </p:sldIdLst>
  <p:sldSz cx="14630400" cy="8229600"/>
  <p:notesSz cx="8229600" cy="14630400"/>
  <p:embeddedFontLst>
    <p:embeddedFont>
      <p:font typeface="Open Sans" panose="020B0600000101010101" charset="-127"/>
      <p:regular r:id="rId17"/>
    </p:embeddedFont>
    <p:embeddedFont>
      <p:font typeface="Red Hat Text" panose="020B0600000101010101" charset="0"/>
      <p:regular r:id="rId18"/>
    </p:embeddedFont>
    <p:embeddedFont>
      <p:font typeface="Calibri" panose="020F0502020204030204" pitchFamily="34" charset="0"/>
      <p:regular r:id="rId19"/>
      <p:bold r:id="rId20"/>
      <p:italic r:id="rId21"/>
      <p:boldItalic r:id="rId22"/>
    </p:embeddedFont>
    <p:embeddedFont>
      <p:font typeface="맑은 고딕" panose="020B0503020000020004" pitchFamily="50" charset="-127"/>
      <p:regular r:id="rId23"/>
      <p:bold r:id="rId24"/>
    </p:embeddedFont>
    <p:embeddedFont>
      <p:font typeface="Roboto Light" panose="020B0600000101010101" charset="0"/>
      <p:regular r:id="rId25"/>
    </p:embeddedFont>
    <p:embeddedFont>
      <p:font typeface="Merriweather Bold" panose="020B0600000101010101" charset="0"/>
      <p:bold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3945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31329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2770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EpicGames 사이트 구현</a:t>
            </a:r>
            <a:endParaRPr lang="en-US" sz="4400" dirty="0"/>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solidFill>
                  <a:srgbClr val="3B3535"/>
                </a:solidFill>
                <a:latin typeface="Roboto Light" pitchFamily="34" charset="0"/>
                <a:ea typeface="Roboto Light" pitchFamily="34" charset="-122"/>
                <a:cs typeface="Roboto Light" pitchFamily="34" charset="-120"/>
              </a:rPr>
              <a:t>2조 </a:t>
            </a:r>
          </a:p>
          <a:p>
            <a:pPr marL="0" indent="0" algn="r">
              <a:lnSpc>
                <a:spcPts val="3000"/>
              </a:lnSpc>
              <a:buNone/>
            </a:pPr>
            <a:r>
              <a:rPr lang="en-US" sz="1850" dirty="0" err="1" smtClean="0">
                <a:solidFill>
                  <a:srgbClr val="3B3535"/>
                </a:solidFill>
                <a:latin typeface="Roboto Light" pitchFamily="34" charset="0"/>
                <a:ea typeface="Roboto Light" pitchFamily="34" charset="-122"/>
                <a:cs typeface="Roboto Light" pitchFamily="34" charset="-120"/>
              </a:rPr>
              <a:t>박민욱</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신유현</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황재홍</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윤정서</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정인교</a:t>
            </a:r>
            <a:r>
              <a:rPr lang="en-US" sz="1850" dirty="0" smtClean="0">
                <a:solidFill>
                  <a:srgbClr val="3B3535"/>
                </a:solidFill>
                <a:latin typeface="Roboto Light" pitchFamily="34" charset="0"/>
                <a:ea typeface="Roboto Light" pitchFamily="34" charset="-122"/>
                <a:cs typeface="Roboto Light" pitchFamily="34" charset="-120"/>
              </a:rPr>
              <a:t> </a:t>
            </a:r>
            <a:endParaRPr lang="en-US" sz="1850" dirty="0"/>
          </a:p>
        </p:txBody>
      </p:sp>
      <p:sp>
        <p:nvSpPr>
          <p:cNvPr id="5" name="Shape 2"/>
          <p:cNvSpPr/>
          <p:nvPr/>
        </p:nvSpPr>
        <p:spPr>
          <a:xfrm>
            <a:off x="6324124" y="5355312"/>
            <a:ext cx="382905" cy="382905"/>
          </a:xfrm>
          <a:prstGeom prst="roundRect">
            <a:avLst>
              <a:gd name="adj" fmla="val 23878209"/>
            </a:avLst>
          </a:prstGeom>
          <a:noFill/>
          <a:ln w="7620">
            <a:solidFill>
              <a:srgbClr val="FFFFFF"/>
            </a:solidFill>
            <a:prstDash val="solid"/>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solidFill>
                  <a:srgbClr val="403C4E"/>
                </a:solidFill>
                <a:latin typeface="Red Hat Text" panose="020B0600000101010101" charset="0"/>
                <a:ea typeface="Red Hat Text" panose="020B0600000101010101" charset="0"/>
                <a:cs typeface="Red Hat Text" panose="020B0600000101010101" charset="0"/>
              </a:rPr>
              <a:t>Newspage</a:t>
            </a:r>
            <a:endParaRPr lang="en-US" sz="4200" dirty="0">
              <a:latin typeface="Red Hat Text" panose="020B0600000101010101" charset="0"/>
              <a:ea typeface="Red Hat Text" panose="020B0600000101010101" charset="0"/>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화면 크기에 따른 비율 문제</a:t>
            </a:r>
            <a:endParaRPr lang="en-US" sz="2100" dirty="0">
              <a:latin typeface="Red Hat Text" panose="020B0600000101010101" charset="0"/>
              <a:ea typeface="Red Hat Text" panose="020B0600000101010101" charset="0"/>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Roboto Light" panose="020B0600000101010101" charset="0"/>
              <a:ea typeface="Roboto Light" panose="020B0600000101010101" charset="0"/>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이미지와 텍스트 간격 조정</a:t>
            </a:r>
            <a:endParaRPr lang="en-US" sz="2100" dirty="0">
              <a:latin typeface="Red Hat Text" panose="020B0600000101010101" charset="0"/>
              <a:ea typeface="Red Hat Text" panose="020B0600000101010101" charset="0"/>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Roboto Light" panose="020B0600000101010101" charset="0"/>
              <a:ea typeface="Roboto Light" panose="020B0600000101010101" charset="0"/>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해결 방법</a:t>
            </a:r>
            <a:endParaRPr lang="en-US" sz="2100" dirty="0">
              <a:latin typeface="Red Hat Text" panose="020B0600000101010101" charset="0"/>
              <a:ea typeface="Red Hat Text" panose="020B0600000101010101" charset="0"/>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Roboto Light" panose="020B0600000101010101" charset="0"/>
              <a:ea typeface="Roboto Light" panose="020B0600000101010101" charset="0"/>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solidFill>
                  <a:srgbClr val="403C4E"/>
                </a:solidFill>
                <a:latin typeface="Red Hat Text" panose="020B0600000101010101" charset="0"/>
                <a:ea typeface="Red Hat Text" panose="020B0600000101010101" charset="0"/>
                <a:cs typeface="Red Hat Text" panose="020B0600000101010101" charset="0"/>
              </a:rPr>
              <a:t>반응형 디자인 개선 (vw, clamp 사용)</a:t>
            </a:r>
            <a:endParaRPr lang="en-US" sz="4200" dirty="0">
              <a:latin typeface="Red Hat Text" panose="020B0600000101010101" charset="0"/>
              <a:ea typeface="Red Hat Text" panose="020B0600000101010101" charset="0"/>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1</a:t>
            </a:r>
            <a:endParaRPr lang="en-US" sz="2500" dirty="0">
              <a:latin typeface="Red Hat Text" panose="020B0600000101010101" charset="0"/>
              <a:ea typeface="Red Hat Text" panose="020B0600000101010101" charset="0"/>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vw 단위의 활용</a:t>
            </a:r>
            <a:endParaRPr lang="en-US" sz="2100" dirty="0">
              <a:latin typeface="Red Hat Text" panose="020B0600000101010101" charset="0"/>
              <a:ea typeface="Red Hat Text" panose="020B0600000101010101" charset="0"/>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Roboto Light" panose="020B0600000101010101" charset="0"/>
              <a:ea typeface="Roboto Light" panose="020B0600000101010101" charset="0"/>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Merriweather Bold" pitchFamily="34" charset="0"/>
                <a:ea typeface="Merriweather Bold" pitchFamily="34" charset="-122"/>
                <a:cs typeface="Merriweather Bold" pitchFamily="34" charset="-120"/>
              </a:rPr>
              <a:t>2</a:t>
            </a:r>
            <a:endParaRPr lang="en-US" sz="2500" dirty="0"/>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clamp 함수의 도입</a:t>
            </a:r>
            <a:endParaRPr lang="en-US" sz="2100" dirty="0">
              <a:latin typeface="Red Hat Text" panose="020B0600000101010101" charset="0"/>
              <a:ea typeface="Red Hat Text" panose="020B0600000101010101" charset="0"/>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Roboto Light" panose="020B0600000101010101" charset="0"/>
              <a:ea typeface="Roboto Light" panose="020B0600000101010101" charset="0"/>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3</a:t>
            </a:r>
            <a:endParaRPr lang="en-US" sz="2500" dirty="0">
              <a:latin typeface="Red Hat Text" panose="020B0600000101010101" charset="0"/>
              <a:ea typeface="Red Hat Text" panose="020B0600000101010101" charset="0"/>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미디어 쿼리 최적화</a:t>
            </a:r>
            <a:endParaRPr lang="en-US" sz="2100" dirty="0">
              <a:latin typeface="Red Hat Text" panose="020B0600000101010101" charset="0"/>
              <a:ea typeface="Red Hat Text" panose="020B0600000101010101" charset="0"/>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Roboto Light" panose="020B0600000101010101" charset="0"/>
              <a:ea typeface="Roboto Light" panose="020B0600000101010101" charset="0"/>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909689"/>
            <a:ext cx="5486400" cy="4410221"/>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ko-KR" altLang="en-US" sz="4400" dirty="0" smtClean="0"/>
              <a:t>만들며 든 생각</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endParaRPr lang="en-US" altLang="ko-KR" sz="1850" dirty="0" smtClean="0"/>
          </a:p>
          <a:p>
            <a:pPr>
              <a:lnSpc>
                <a:spcPts val="3000"/>
              </a:lnSpc>
            </a:pPr>
            <a:r>
              <a:rPr lang="ko-KR" altLang="en-US" sz="1850" dirty="0" smtClean="0"/>
              <a:t>웹사이트 하나를 구현하는데 정말 많은 기능이 </a:t>
            </a:r>
            <a:r>
              <a:rPr lang="ko-KR" altLang="en-US" sz="1850" dirty="0" err="1" smtClean="0"/>
              <a:t>들어있구나</a:t>
            </a:r>
            <a:r>
              <a:rPr lang="en-US" altLang="ko-KR" sz="1850" dirty="0" smtClean="0"/>
              <a:t>. </a:t>
            </a:r>
            <a:r>
              <a:rPr lang="ko-KR" altLang="en-US" sz="1850" dirty="0" smtClean="0"/>
              <a:t>의사소통을 잘 하기란 정말 힘들구나</a:t>
            </a:r>
            <a:r>
              <a:rPr lang="en-US" altLang="ko-KR" sz="1850" dirty="0" smtClean="0"/>
              <a:t>. –</a:t>
            </a:r>
            <a:r>
              <a:rPr lang="ko-KR" altLang="en-US" sz="1850" dirty="0" smtClean="0"/>
              <a:t>재홍</a:t>
            </a:r>
            <a:endParaRPr lang="en-US" altLang="ko-KR" sz="1850" dirty="0" smtClean="0"/>
          </a:p>
          <a:p>
            <a:pPr>
              <a:lnSpc>
                <a:spcPts val="3000"/>
              </a:lnSpc>
            </a:pPr>
            <a:endParaRPr lang="en-US" altLang="ko-KR" sz="1850" dirty="0"/>
          </a:p>
          <a:p>
            <a:pPr>
              <a:lnSpc>
                <a:spcPts val="3000"/>
              </a:lnSpc>
            </a:pPr>
            <a:r>
              <a:rPr lang="ko-KR" altLang="en-US" sz="1850" dirty="0" smtClean="0"/>
              <a:t>크게 도형을 만들어서 구현하면 </a:t>
            </a:r>
            <a:r>
              <a:rPr lang="ko-KR" altLang="en-US" sz="1850" dirty="0" err="1" smtClean="0"/>
              <a:t>될듯함</a:t>
            </a:r>
            <a:r>
              <a:rPr lang="en-US" altLang="ko-KR" sz="1850" dirty="0" smtClean="0"/>
              <a:t>.</a:t>
            </a:r>
          </a:p>
          <a:p>
            <a:pPr>
              <a:lnSpc>
                <a:spcPts val="3000"/>
              </a:lnSpc>
            </a:pPr>
            <a:r>
              <a:rPr lang="en-US" altLang="ko-KR" sz="1850" dirty="0" smtClean="0"/>
              <a:t> </a:t>
            </a:r>
          </a:p>
          <a:p>
            <a:pPr marL="0" indent="0">
              <a:lnSpc>
                <a:spcPts val="3000"/>
              </a:lnSpc>
              <a:buNone/>
            </a:pPr>
            <a:endParaRPr lang="en-US" sz="1850" dirty="0"/>
          </a:p>
        </p:txBody>
      </p:sp>
    </p:spTree>
    <p:extLst>
      <p:ext uri="{BB962C8B-B14F-4D97-AF65-F5344CB8AC3E}">
        <p14:creationId xmlns:p14="http://schemas.microsoft.com/office/powerpoint/2010/main" val="4010444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5168" y="6629400"/>
            <a:ext cx="10130590" cy="1200329"/>
          </a:xfrm>
          <a:prstGeom prst="rect">
            <a:avLst/>
          </a:prstGeom>
          <a:noFill/>
        </p:spPr>
        <p:txBody>
          <a:bodyPr wrap="square" rtlCol="0">
            <a:spAutoFit/>
          </a:bodyPr>
          <a:lstStyle/>
          <a:p>
            <a:endParaRPr lang="en-US" altLang="ko-KR" dirty="0" smtClean="0"/>
          </a:p>
          <a:p>
            <a:endParaRPr lang="en-US" altLang="ko-KR" dirty="0"/>
          </a:p>
          <a:p>
            <a:r>
              <a:rPr lang="ko-KR" altLang="en-US" dirty="0" smtClean="0"/>
              <a:t>넣어도 좋고</a:t>
            </a:r>
            <a:endParaRPr lang="en-US" altLang="ko-KR" dirty="0" smtClean="0"/>
          </a:p>
          <a:p>
            <a:r>
              <a:rPr lang="ko-KR" altLang="en-US" dirty="0" smtClean="0"/>
              <a:t>다음 페이지에서 같이 해도 상관 없음</a:t>
            </a:r>
            <a:r>
              <a:rPr lang="en-US" altLang="ko-KR" dirty="0" smtClean="0"/>
              <a:t>.</a:t>
            </a:r>
            <a:endParaRPr lang="ko-KR" altLang="en-US" dirty="0"/>
          </a:p>
        </p:txBody>
      </p:sp>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결론 및 향후 과제</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프로젝트 개요 및 웹사이트 선정</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다양한 후보 웹사이트</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EpicGames 선정 이유</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66813"/>
            <a:ext cx="6355318"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결정 및 작업 분담</a:t>
            </a:r>
            <a:endParaRPr lang="en-US" sz="4400" dirty="0"/>
          </a:p>
        </p:txBody>
      </p:sp>
      <p:sp>
        <p:nvSpPr>
          <p:cNvPr id="4" name="Shape 1"/>
          <p:cNvSpPr/>
          <p:nvPr/>
        </p:nvSpPr>
        <p:spPr>
          <a:xfrm>
            <a:off x="837724" y="2499003"/>
            <a:ext cx="538520" cy="538520"/>
          </a:xfrm>
          <a:prstGeom prst="roundRect">
            <a:avLst>
              <a:gd name="adj" fmla="val 6668"/>
            </a:avLst>
          </a:prstGeom>
          <a:solidFill>
            <a:srgbClr val="F3E8E8"/>
          </a:solidFill>
          <a:ln/>
        </p:spPr>
      </p:sp>
      <p:sp>
        <p:nvSpPr>
          <p:cNvPr id="5" name="Text 2"/>
          <p:cNvSpPr/>
          <p:nvPr/>
        </p:nvSpPr>
        <p:spPr>
          <a:xfrm>
            <a:off x="937974" y="255698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4990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Index 페이지 우선 구현</a:t>
            </a:r>
            <a:endParaRPr lang="en-US" sz="2200" dirty="0"/>
          </a:p>
        </p:txBody>
      </p:sp>
      <p:sp>
        <p:nvSpPr>
          <p:cNvPr id="7" name="Text 4"/>
          <p:cNvSpPr/>
          <p:nvPr/>
        </p:nvSpPr>
        <p:spPr>
          <a:xfrm>
            <a:off x="1615559" y="299454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p>
        </p:txBody>
      </p:sp>
      <p:sp>
        <p:nvSpPr>
          <p:cNvPr id="8" name="Shape 5"/>
          <p:cNvSpPr/>
          <p:nvPr/>
        </p:nvSpPr>
        <p:spPr>
          <a:xfrm>
            <a:off x="837724" y="5035153"/>
            <a:ext cx="538520" cy="538520"/>
          </a:xfrm>
          <a:prstGeom prst="roundRect">
            <a:avLst>
              <a:gd name="adj" fmla="val 6668"/>
            </a:avLst>
          </a:prstGeom>
          <a:solidFill>
            <a:srgbClr val="F3E8E8"/>
          </a:solidFill>
          <a:ln/>
        </p:spPr>
      </p:sp>
      <p:sp>
        <p:nvSpPr>
          <p:cNvPr id="9" name="Text 6"/>
          <p:cNvSpPr/>
          <p:nvPr/>
        </p:nvSpPr>
        <p:spPr>
          <a:xfrm>
            <a:off x="937974" y="5093137"/>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1615559" y="5035153"/>
            <a:ext cx="2962156"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Discord를 통한 작업 공유</a:t>
            </a:r>
            <a:endParaRPr lang="en-US" sz="2200" dirty="0"/>
          </a:p>
        </p:txBody>
      </p:sp>
      <p:sp>
        <p:nvSpPr>
          <p:cNvPr id="11" name="Text 8"/>
          <p:cNvSpPr/>
          <p:nvPr/>
        </p:nvSpPr>
        <p:spPr>
          <a:xfrm>
            <a:off x="1615559" y="553069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solidFill>
                  <a:srgbClr val="1F1E1E"/>
                </a:solidFill>
                <a:latin typeface="Red Hat Text" pitchFamily="34" charset="0"/>
                <a:ea typeface="Red Hat Text" pitchFamily="34" charset="-122"/>
                <a:cs typeface="Red Hat Text" pitchFamily="34" charset="-120"/>
              </a:rPr>
              <a:t>구현 기능 상세: Index 페이지</a:t>
            </a:r>
            <a:endParaRPr lang="en-US" sz="3200" dirty="0"/>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주요 기능</a:t>
            </a:r>
            <a:endParaRPr lang="en-US" sz="1600" dirty="0"/>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이미지 슬라이더 구현</a:t>
            </a:r>
            <a:endParaRPr lang="en-US" sz="1350" dirty="0"/>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게임 목록 표시</a:t>
            </a:r>
            <a:endParaRPr lang="en-US" sz="1350" dirty="0"/>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검색 기능</a:t>
            </a:r>
            <a:endParaRPr lang="en-US" sz="1350" dirty="0"/>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기능 설명</a:t>
            </a:r>
            <a:endParaRPr lang="en-US" sz="1600" dirty="0"/>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solidFill>
                  <a:srgbClr val="3B3535"/>
                </a:solidFill>
                <a:latin typeface="Roboto Light" pitchFamily="34" charset="0"/>
                <a:ea typeface="Roboto Light" pitchFamily="34" charset="-122"/>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02437"/>
            <a:ext cx="7370207"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상세: Browser 페이지</a:t>
            </a:r>
            <a:endParaRPr lang="en-US" sz="4400" dirty="0"/>
          </a:p>
        </p:txBody>
      </p:sp>
      <p:pic>
        <p:nvPicPr>
          <p:cNvPr id="4" name="Image 1" descr="preencoded.png"/>
          <p:cNvPicPr>
            <a:picLocks noChangeAspect="1"/>
          </p:cNvPicPr>
          <p:nvPr/>
        </p:nvPicPr>
        <p:blipFill>
          <a:blip r:embed="rId4"/>
          <a:stretch>
            <a:fillRect/>
          </a:stretch>
        </p:blipFill>
        <p:spPr>
          <a:xfrm>
            <a:off x="6324124" y="2465427"/>
            <a:ext cx="562451" cy="562451"/>
          </a:xfrm>
          <a:prstGeom prst="rect">
            <a:avLst/>
          </a:prstGeom>
        </p:spPr>
      </p:pic>
      <p:sp>
        <p:nvSpPr>
          <p:cNvPr id="5" name="Text 1"/>
          <p:cNvSpPr/>
          <p:nvPr/>
        </p:nvSpPr>
        <p:spPr>
          <a:xfrm>
            <a:off x="6324124"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검색</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기능</a:t>
            </a:r>
            <a:endParaRPr lang="en-US" sz="2200" dirty="0"/>
          </a:p>
        </p:txBody>
      </p:sp>
      <p:sp>
        <p:nvSpPr>
          <p:cNvPr id="6" name="Text 2"/>
          <p:cNvSpPr/>
          <p:nvPr/>
        </p:nvSpPr>
        <p:spPr>
          <a:xfrm>
            <a:off x="6324124" y="3762732"/>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원하는 게임을 쉽고 빠르게 찾을 수 있도록 검색 기능을 구현했습니다. 검색어 자동 완성 기능을 통해 사용자 편의성을 높였습니다.</a:t>
            </a:r>
            <a:endParaRPr lang="en-US" sz="1850" dirty="0"/>
          </a:p>
        </p:txBody>
      </p:sp>
      <p:pic>
        <p:nvPicPr>
          <p:cNvPr id="7" name="Image 2" descr="preencoded.png"/>
          <p:cNvPicPr>
            <a:picLocks noChangeAspect="1"/>
          </p:cNvPicPr>
          <p:nvPr/>
        </p:nvPicPr>
        <p:blipFill>
          <a:blip r:embed="rId5"/>
          <a:stretch>
            <a:fillRect/>
          </a:stretch>
        </p:blipFill>
        <p:spPr>
          <a:xfrm>
            <a:off x="8933259" y="2465427"/>
            <a:ext cx="562451" cy="562451"/>
          </a:xfrm>
          <a:prstGeom prst="rect">
            <a:avLst/>
          </a:prstGeom>
        </p:spPr>
      </p:pic>
      <p:sp>
        <p:nvSpPr>
          <p:cNvPr id="8" name="Text 3"/>
          <p:cNvSpPr/>
          <p:nvPr/>
        </p:nvSpPr>
        <p:spPr>
          <a:xfrm>
            <a:off x="8933259"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카테고리</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분류</a:t>
            </a:r>
            <a:endParaRPr lang="en-US" sz="2200" dirty="0"/>
          </a:p>
        </p:txBody>
      </p:sp>
      <p:sp>
        <p:nvSpPr>
          <p:cNvPr id="9" name="Text 4"/>
          <p:cNvSpPr/>
          <p:nvPr/>
        </p:nvSpPr>
        <p:spPr>
          <a:xfrm>
            <a:off x="8933259" y="3762732"/>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게임들을 장르, 출시일, 인기 순위 등 다양한 기준으로 분류하여 사용자가 원하는 게임을 쉽게 찾을 수 있도록 했습니다.</a:t>
            </a:r>
            <a:endParaRPr lang="en-US" sz="1850" dirty="0"/>
          </a:p>
        </p:txBody>
      </p:sp>
      <p:pic>
        <p:nvPicPr>
          <p:cNvPr id="10" name="Image 3" descr="preencoded.png"/>
          <p:cNvPicPr>
            <a:picLocks noChangeAspect="1"/>
          </p:cNvPicPr>
          <p:nvPr/>
        </p:nvPicPr>
        <p:blipFill>
          <a:blip r:embed="rId6"/>
          <a:stretch>
            <a:fillRect/>
          </a:stretch>
        </p:blipFill>
        <p:spPr>
          <a:xfrm>
            <a:off x="11542395" y="2465427"/>
            <a:ext cx="562570" cy="562570"/>
          </a:xfrm>
          <a:prstGeom prst="rect">
            <a:avLst/>
          </a:prstGeom>
        </p:spPr>
      </p:pic>
      <p:sp>
        <p:nvSpPr>
          <p:cNvPr id="11" name="Text 5"/>
          <p:cNvSpPr/>
          <p:nvPr/>
        </p:nvSpPr>
        <p:spPr>
          <a:xfrm>
            <a:off x="11542395" y="3267313"/>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필터 기능</a:t>
            </a:r>
            <a:endParaRPr lang="en-US" sz="2200" dirty="0"/>
          </a:p>
        </p:txBody>
      </p:sp>
      <p:sp>
        <p:nvSpPr>
          <p:cNvPr id="12" name="Text 6"/>
          <p:cNvSpPr/>
          <p:nvPr/>
        </p:nvSpPr>
        <p:spPr>
          <a:xfrm>
            <a:off x="11542395" y="3762851"/>
            <a:ext cx="2250281" cy="306419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Login Page</a:t>
            </a:r>
            <a:endParaRPr lang="en-US" sz="4050" dirty="0"/>
          </a:p>
        </p:txBody>
      </p:sp>
      <p:pic>
        <p:nvPicPr>
          <p:cNvPr id="4" name="Image 1" descr="preencoded.png"/>
          <p:cNvPicPr>
            <a:picLocks noChangeAspect="1"/>
          </p:cNvPicPr>
          <p:nvPr/>
        </p:nvPicPr>
        <p:blipFill>
          <a:blip r:embed="rId3"/>
          <a:stretch>
            <a:fillRect/>
          </a:stretch>
        </p:blipFill>
        <p:spPr>
          <a:xfrm>
            <a:off x="6986946" y="2241938"/>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t>로그인 페이지 기능</a:t>
            </a:r>
            <a:endParaRPr lang="en-US" sz="2000" dirty="0"/>
          </a:p>
        </p:txBody>
      </p:sp>
      <p:sp>
        <p:nvSpPr>
          <p:cNvPr id="6" name="Text 2"/>
          <p:cNvSpPr/>
          <p:nvPr/>
        </p:nvSpPr>
        <p:spPr>
          <a:xfrm>
            <a:off x="10376308" y="236039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이메일 주소와 비밀번호를 작성하지 않으면 로그인 버튼을 비활성화</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로그인 버튼에 마우스 커서를 올리면 버튼 색상이    바뀜</a:t>
            </a:r>
            <a:endParaRPr lang="en-US" sz="1700" dirty="0"/>
          </a:p>
        </p:txBody>
      </p:sp>
      <p:pic>
        <p:nvPicPr>
          <p:cNvPr id="7" name="Image 2" descr="preencoded.png"/>
          <p:cNvPicPr>
            <a:picLocks noChangeAspect="1"/>
          </p:cNvPicPr>
          <p:nvPr/>
        </p:nvPicPr>
        <p:blipFill>
          <a:blip r:embed="rId4"/>
          <a:stretch>
            <a:fillRect/>
          </a:stretch>
        </p:blipFill>
        <p:spPr>
          <a:xfrm>
            <a:off x="6986946" y="4114800"/>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986946" y="5997535"/>
            <a:ext cx="3190724" cy="879991"/>
          </a:xfrm>
          <a:prstGeom prst="rect">
            <a:avLst/>
          </a:prstGeom>
        </p:spPr>
      </p:pic>
      <p:sp>
        <p:nvSpPr>
          <p:cNvPr id="12" name="Text 6"/>
          <p:cNvSpPr/>
          <p:nvPr/>
        </p:nvSpPr>
        <p:spPr>
          <a:xfrm>
            <a:off x="10366514" y="6171070"/>
            <a:ext cx="3923705"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회원가입 텍스트를 클릭하면 회원가입 창으로 이동</a:t>
            </a:r>
            <a:endParaRPr lang="en-US" sz="1700" dirty="0"/>
          </a:p>
        </p:txBody>
      </p:sp>
      <p:sp>
        <p:nvSpPr>
          <p:cNvPr id="14" name="Text 2"/>
          <p:cNvSpPr/>
          <p:nvPr/>
        </p:nvSpPr>
        <p:spPr>
          <a:xfrm>
            <a:off x="10376308" y="417768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함수를 활용해 이메일 주소와</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비밀번호가 틀릴 시에 </a:t>
            </a:r>
            <a:r>
              <a:rPr lang="en-US" altLang="ko-KR" sz="1700" dirty="0" smtClean="0">
                <a:solidFill>
                  <a:srgbClr val="3B3535"/>
                </a:solidFill>
                <a:latin typeface="Roboto Light" pitchFamily="34" charset="0"/>
              </a:rPr>
              <a:t>sweet alert2</a:t>
            </a:r>
            <a:r>
              <a:rPr lang="ko-KR" altLang="en-US" sz="1700" dirty="0">
                <a:solidFill>
                  <a:srgbClr val="3B3535"/>
                </a:solidFill>
                <a:latin typeface="Roboto Light" pitchFamily="34" charset="0"/>
              </a:rPr>
              <a:t>를</a:t>
            </a:r>
            <a:r>
              <a:rPr lang="ko-KR" altLang="en-US" sz="1700" dirty="0" smtClean="0">
                <a:solidFill>
                  <a:srgbClr val="3B3535"/>
                </a:solidFill>
                <a:latin typeface="Roboto Light" pitchFamily="34" charset="0"/>
              </a:rPr>
              <a:t> 통해 경고문구 표시</a:t>
            </a:r>
            <a:endParaRPr lang="en-US" sz="1700" dirty="0"/>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pic>
        <p:nvPicPr>
          <p:cNvPr id="16" name="Image 1" descr="preencoded.png"/>
          <p:cNvPicPr>
            <a:picLocks noChangeAspect="1"/>
          </p:cNvPicPr>
          <p:nvPr/>
        </p:nvPicPr>
        <p:blipFill>
          <a:blip r:embed="rId3"/>
          <a:stretch>
            <a:fillRect/>
          </a:stretch>
        </p:blipFill>
        <p:spPr>
          <a:xfrm>
            <a:off x="6986946" y="2232065"/>
            <a:ext cx="3190724" cy="879991"/>
          </a:xfrm>
          <a:prstGeom prst="rect">
            <a:avLst/>
          </a:prstGeom>
        </p:spPr>
      </p:pic>
      <p:pic>
        <p:nvPicPr>
          <p:cNvPr id="17" name="Image 2" descr="preencoded.png"/>
          <p:cNvPicPr>
            <a:picLocks noChangeAspect="1"/>
          </p:cNvPicPr>
          <p:nvPr/>
        </p:nvPicPr>
        <p:blipFill>
          <a:blip r:embed="rId4"/>
          <a:stretch>
            <a:fillRect/>
          </a:stretch>
        </p:blipFill>
        <p:spPr>
          <a:xfrm>
            <a:off x="6798102" y="4114800"/>
            <a:ext cx="3190724" cy="879991"/>
          </a:xfrm>
          <a:prstGeom prst="rect">
            <a:avLst/>
          </a:prstGeom>
        </p:spPr>
      </p:pic>
      <p:pic>
        <p:nvPicPr>
          <p:cNvPr id="18" name="Image 3" descr="preencoded.png"/>
          <p:cNvPicPr>
            <a:picLocks noChangeAspect="1"/>
          </p:cNvPicPr>
          <p:nvPr/>
        </p:nvPicPr>
        <p:blipFill>
          <a:blip r:embed="rId5"/>
          <a:stretch>
            <a:fillRect/>
          </a:stretch>
        </p:blipFill>
        <p:spPr>
          <a:xfrm>
            <a:off x="6798102" y="5997535"/>
            <a:ext cx="3190724" cy="87999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Signup Page</a:t>
            </a:r>
            <a:endParaRPr lang="en-US" sz="4050" dirty="0"/>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t>Sweet alert2</a:t>
            </a:r>
            <a:r>
              <a:rPr lang="ko-KR" altLang="en-US" dirty="0" smtClean="0"/>
              <a:t>를 사용해 만들어본 이용약관</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t>처음에 만들어 봤던 이용약관</a:t>
            </a:r>
            <a:endParaRPr lang="ko-KR" altLang="en-US" dirty="0"/>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기능적인 차이는 없지만 왼쪽은 세로로 내용이 길어 한 눈에 안 들어옴</a:t>
            </a:r>
            <a:endParaRPr lang="ko-KR" altLang="en-US" dirty="0"/>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pic>
        <p:nvPicPr>
          <p:cNvPr id="3" name="Image 0" descr="preencoded.png"/>
          <p:cNvPicPr>
            <a:picLocks noChangeAspect="1"/>
          </p:cNvPicPr>
          <p:nvPr/>
        </p:nvPicPr>
        <p:blipFill>
          <a:blip r:embed="rId3"/>
          <a:stretch>
            <a:fillRect/>
          </a:stretch>
        </p:blipFill>
        <p:spPr>
          <a:xfrm>
            <a:off x="634484" y="1507331"/>
            <a:ext cx="4891921" cy="4891921"/>
          </a:xfrm>
          <a:prstGeom prst="rect">
            <a:avLst/>
          </a:prstGeom>
        </p:spPr>
      </p:pic>
      <p:sp>
        <p:nvSpPr>
          <p:cNvPr id="4" name="Text 1"/>
          <p:cNvSpPr/>
          <p:nvPr/>
        </p:nvSpPr>
        <p:spPr>
          <a:xfrm>
            <a:off x="634484" y="6603087"/>
            <a:ext cx="2132767" cy="266462"/>
          </a:xfrm>
          <a:prstGeom prst="rect">
            <a:avLst/>
          </a:prstGeom>
          <a:noFill/>
          <a:ln/>
        </p:spPr>
        <p:txBody>
          <a:bodyPr wrap="none" lIns="0" tIns="0" rIns="0" bIns="0" rtlCol="0" anchor="t"/>
          <a:lstStyle/>
          <a:p>
            <a:pPr marL="0" indent="0">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ko-KR" altLang="en-US" sz="1650" dirty="0" smtClean="0">
                <a:solidFill>
                  <a:srgbClr val="1F1E1E"/>
                </a:solidFill>
                <a:latin typeface="Red Hat Text" pitchFamily="34" charset="0"/>
                <a:ea typeface="Red Hat Text" pitchFamily="34" charset="-122"/>
                <a:cs typeface="Red Hat Text" pitchFamily="34" charset="-120"/>
              </a:rPr>
              <a:t>중 </a:t>
            </a:r>
            <a:r>
              <a:rPr lang="en-US" altLang="ko-KR" sz="1650" dirty="0" smtClean="0">
                <a:solidFill>
                  <a:srgbClr val="1F1E1E"/>
                </a:solidFill>
                <a:latin typeface="Red Hat Text" pitchFamily="34" charset="0"/>
                <a:ea typeface="Red Hat Text" pitchFamily="34" charset="-122"/>
                <a:cs typeface="Red Hat Text" pitchFamily="34" charset="-120"/>
              </a:rPr>
              <a:t>1  ex)Assassin's Creed</a:t>
            </a:r>
            <a:endParaRPr lang="en-US" sz="1650" dirty="0"/>
          </a:p>
        </p:txBody>
      </p:sp>
      <p:sp>
        <p:nvSpPr>
          <p:cNvPr id="5" name="Text 2"/>
          <p:cNvSpPr/>
          <p:nvPr/>
        </p:nvSpPr>
        <p:spPr>
          <a:xfrm>
            <a:off x="634484"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페이지입니다. 게임 설명, 스크린샷, 리뷰, 시스템 요구 사항 등을 확인할 수 있습니다.</a:t>
            </a:r>
            <a:endParaRPr lang="en-US" sz="1400" dirty="0"/>
          </a:p>
        </p:txBody>
      </p:sp>
      <p:pic>
        <p:nvPicPr>
          <p:cNvPr id="6" name="Image 1" descr="preencoded.png"/>
          <p:cNvPicPr>
            <a:picLocks noChangeAspect="1"/>
          </p:cNvPicPr>
          <p:nvPr/>
        </p:nvPicPr>
        <p:blipFill>
          <a:blip r:embed="rId4"/>
          <a:stretch>
            <a:fillRect/>
          </a:stretch>
        </p:blipFill>
        <p:spPr>
          <a:xfrm>
            <a:off x="7543919" y="1507331"/>
            <a:ext cx="4891921" cy="4891921"/>
          </a:xfrm>
          <a:prstGeom prst="rect">
            <a:avLst/>
          </a:prstGeom>
        </p:spPr>
      </p:pic>
      <p:sp>
        <p:nvSpPr>
          <p:cNvPr id="7" name="Text 3"/>
          <p:cNvSpPr/>
          <p:nvPr/>
        </p:nvSpPr>
        <p:spPr>
          <a:xfrm>
            <a:off x="7543919" y="6603087"/>
            <a:ext cx="2132767" cy="266462"/>
          </a:xfrm>
          <a:prstGeom prst="rect">
            <a:avLst/>
          </a:prstGeom>
          <a:noFill/>
          <a:ln/>
        </p:spPr>
        <p:txBody>
          <a:bodyPr wrap="none" lIns="0" tIns="0" rIns="0" bIns="0" rtlCol="0" anchor="t"/>
          <a:lstStyle/>
          <a:p>
            <a:pPr marL="0" indent="0">
              <a:lnSpc>
                <a:spcPts val="2050"/>
              </a:lnSpc>
              <a:buNone/>
            </a:pPr>
            <a:r>
              <a:rPr lang="en-US" altLang="ko-KR" sz="1650" dirty="0" smtClean="0"/>
              <a:t>Game page </a:t>
            </a:r>
            <a:r>
              <a:rPr lang="ko-KR" altLang="en-US" sz="1650" dirty="0" smtClean="0"/>
              <a:t>중 </a:t>
            </a:r>
            <a:r>
              <a:rPr lang="en-US" altLang="ko-KR" sz="1650" dirty="0" smtClean="0"/>
              <a:t>2ex) NFL</a:t>
            </a:r>
            <a:endParaRPr lang="en-US" sz="1650" dirty="0"/>
          </a:p>
        </p:txBody>
      </p:sp>
      <p:sp>
        <p:nvSpPr>
          <p:cNvPr id="8" name="Text 4"/>
          <p:cNvSpPr/>
          <p:nvPr/>
        </p:nvSpPr>
        <p:spPr>
          <a:xfrm>
            <a:off x="7543919"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게임 관련 최신 뉴스와 업데이트 정보를 제공하는 페이지입니다. 새로운 게임 출시 소식, 이벤트 정보, 개발자 인터뷰 등을 확인할 수 있습니다.</a:t>
            </a:r>
            <a:endParaRPr lang="en-US" sz="1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en-US" altLang="ko-KR" sz="1650" dirty="0" smtClean="0">
                <a:solidFill>
                  <a:srgbClr val="1F1E1E"/>
                </a:solidFill>
                <a:latin typeface="Red Hat Text" pitchFamily="34" charset="0"/>
                <a:ea typeface="Red Hat Text" pitchFamily="34" charset="-122"/>
                <a:cs typeface="Red Hat Text" pitchFamily="34" charset="-120"/>
              </a:rPr>
              <a:t> ex)Madden NFL 25</a:t>
            </a:r>
            <a:endParaRPr lang="en-US" sz="1650" dirty="0"/>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a:t>
            </a:r>
            <a:r>
              <a:rPr lang="en-US" sz="1400" dirty="0" err="1">
                <a:solidFill>
                  <a:srgbClr val="3B3535"/>
                </a:solidFill>
                <a:latin typeface="Roboto Light" pitchFamily="34" charset="0"/>
                <a:ea typeface="Roboto Light" pitchFamily="34" charset="-122"/>
                <a:cs typeface="Roboto Light" pitchFamily="34" charset="-120"/>
              </a:rPr>
              <a:t>페이지입니다</a:t>
            </a:r>
            <a:r>
              <a:rPr lang="en-US" sz="1400" dirty="0" smtClean="0">
                <a:solidFill>
                  <a:srgbClr val="3B3535"/>
                </a:solidFill>
                <a:latin typeface="Roboto Light" pitchFamily="34" charset="0"/>
                <a:ea typeface="Roboto Light" pitchFamily="34" charset="-122"/>
                <a:cs typeface="Roboto Light" pitchFamily="34" charset="-120"/>
              </a:rPr>
              <a:t>.</a:t>
            </a:r>
            <a:br>
              <a:rPr lang="en-US" sz="1400" dirty="0" smtClean="0">
                <a:solidFill>
                  <a:srgbClr val="3B3535"/>
                </a:solidFill>
                <a:latin typeface="Roboto Light" pitchFamily="34" charset="0"/>
                <a:ea typeface="Roboto Light" pitchFamily="34" charset="-122"/>
                <a:cs typeface="Roboto Light" pitchFamily="34" charset="-120"/>
              </a:rPr>
            </a:br>
            <a:r>
              <a:rPr lang="ko-KR" altLang="en-US" sz="1400" dirty="0" smtClean="0">
                <a:solidFill>
                  <a:srgbClr val="3B3535"/>
                </a:solidFill>
                <a:latin typeface="Roboto Light" pitchFamily="34" charset="0"/>
                <a:ea typeface="Roboto Light" pitchFamily="34" charset="-122"/>
                <a:cs typeface="Roboto Light" pitchFamily="34" charset="-120"/>
              </a:rPr>
              <a:t>게임에 대한 설명</a:t>
            </a:r>
            <a:r>
              <a:rPr lang="en-US" altLang="ko-KR" sz="1400" dirty="0" smtClean="0">
                <a:solidFill>
                  <a:srgbClr val="3B3535"/>
                </a:solidFill>
                <a:latin typeface="Roboto Light" pitchFamily="34" charset="0"/>
                <a:ea typeface="Roboto Light" pitchFamily="34" charset="-122"/>
                <a:cs typeface="Roboto Light" pitchFamily="34" charset="-120"/>
              </a:rPr>
              <a:t>, </a:t>
            </a:r>
            <a:r>
              <a:rPr lang="ko-KR" altLang="en-US" sz="1400" dirty="0" err="1" smtClean="0">
                <a:solidFill>
                  <a:srgbClr val="3B3535"/>
                </a:solidFill>
                <a:latin typeface="Roboto Light" pitchFamily="34" charset="0"/>
                <a:ea typeface="Roboto Light" pitchFamily="34" charset="-122"/>
                <a:cs typeface="Roboto Light" pitchFamily="34" charset="-120"/>
              </a:rPr>
              <a:t>제한연령</a:t>
            </a:r>
            <a:r>
              <a:rPr lang="en-US" altLang="ko-KR" sz="1400" dirty="0" smtClean="0">
                <a:solidFill>
                  <a:srgbClr val="3B3535"/>
                </a:solidFill>
                <a:latin typeface="Roboto Light" pitchFamily="34" charset="0"/>
                <a:ea typeface="Roboto Light" pitchFamily="34" charset="-122"/>
                <a:cs typeface="Roboto Light" pitchFamily="34" charset="-120"/>
              </a:rPr>
              <a:t>, </a:t>
            </a:r>
            <a:r>
              <a:rPr lang="ko-KR" altLang="en-US" sz="1400" dirty="0" smtClean="0">
                <a:solidFill>
                  <a:srgbClr val="3B3535"/>
                </a:solidFill>
                <a:latin typeface="Roboto Light" pitchFamily="34" charset="0"/>
                <a:ea typeface="Roboto Light" pitchFamily="34" charset="-122"/>
                <a:cs typeface="Roboto Light" pitchFamily="34" charset="-120"/>
              </a:rPr>
              <a:t>장르</a:t>
            </a:r>
            <a:r>
              <a:rPr lang="en-US" altLang="ko-KR" sz="1400" dirty="0">
                <a:solidFill>
                  <a:srgbClr val="3B3535"/>
                </a:solidFill>
                <a:latin typeface="Roboto Light" pitchFamily="34" charset="0"/>
                <a:ea typeface="Roboto Light" pitchFamily="34" charset="-122"/>
                <a:cs typeface="Roboto Light" pitchFamily="34" charset="-120"/>
              </a:rPr>
              <a:t> </a:t>
            </a:r>
            <a:r>
              <a:rPr lang="ko-KR" altLang="en-US" sz="1400" dirty="0" smtClean="0">
                <a:solidFill>
                  <a:srgbClr val="3B3535"/>
                </a:solidFill>
                <a:latin typeface="Roboto Light" pitchFamily="34" charset="0"/>
                <a:ea typeface="Roboto Light" pitchFamily="34" charset="-122"/>
                <a:cs typeface="Roboto Light" pitchFamily="34" charset="-120"/>
              </a:rPr>
              <a:t>등 각종 정보 및 구매가 가능한 페이지입니다</a:t>
            </a:r>
            <a:r>
              <a:rPr lang="en-US" altLang="ko-KR" sz="1400" dirty="0" smtClean="0">
                <a:solidFill>
                  <a:srgbClr val="3B3535"/>
                </a:solidFill>
                <a:latin typeface="Roboto Light" pitchFamily="34" charset="0"/>
                <a:ea typeface="Roboto Light" pitchFamily="34" charset="-122"/>
                <a:cs typeface="Roboto Light" pitchFamily="34" charset="-120"/>
              </a:rPr>
              <a:t>.</a:t>
            </a:r>
            <a:endParaRPr lang="en-US" sz="1400" dirty="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t>슬라이드쇼</a:t>
            </a:r>
            <a:endParaRPr lang="ko-KR" altLang="en-US" sz="2000" dirty="0" smtClean="0"/>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t>게임의 주요 </a:t>
            </a:r>
            <a:r>
              <a:rPr lang="ko-KR" altLang="en-US" sz="1700" dirty="0" err="1" smtClean="0"/>
              <a:t>스크린샷</a:t>
            </a:r>
            <a:r>
              <a:rPr lang="en-US" altLang="ko-KR" sz="1700" dirty="0" smtClean="0"/>
              <a:t>(</a:t>
            </a:r>
            <a:r>
              <a:rPr lang="ko-KR" altLang="en-US" sz="1700" dirty="0" smtClean="0"/>
              <a:t>캡쳐</a:t>
            </a:r>
            <a:r>
              <a:rPr lang="en-US" altLang="ko-KR" sz="1700" dirty="0" smtClean="0"/>
              <a:t>)</a:t>
            </a:r>
            <a:r>
              <a:rPr lang="ko-KR" altLang="en-US" sz="1700" dirty="0" smtClean="0"/>
              <a:t>를</a:t>
            </a:r>
            <a:r>
              <a:rPr lang="en-US" altLang="ko-KR" sz="1700" dirty="0" smtClean="0"/>
              <a:t/>
            </a:r>
            <a:br>
              <a:rPr lang="en-US" altLang="ko-KR" sz="1700" dirty="0" smtClean="0"/>
            </a:br>
            <a:r>
              <a:rPr lang="ko-KR" altLang="en-US" sz="1700" dirty="0" smtClean="0"/>
              <a:t>슬라이드쇼로 보여줘서 어떤 게임인지</a:t>
            </a:r>
            <a:r>
              <a:rPr lang="en-US" altLang="ko-KR" sz="1700" dirty="0" smtClean="0"/>
              <a:t/>
            </a:r>
            <a:br>
              <a:rPr lang="en-US" altLang="ko-KR" sz="1700" dirty="0" smtClean="0"/>
            </a:br>
            <a:r>
              <a:rPr lang="ko-KR" altLang="en-US" sz="1700" dirty="0" smtClean="0"/>
              <a:t>알기 쉽도록 해주고 있습니다</a:t>
            </a:r>
            <a:r>
              <a:rPr lang="en-US" altLang="ko-KR" sz="1700" dirty="0" smtClean="0"/>
              <a:t>.</a:t>
            </a:r>
            <a:endParaRPr lang="en-US" sz="1700" dirty="0"/>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t>개발사</a:t>
            </a:r>
            <a:r>
              <a:rPr lang="en-US" altLang="ko-KR" sz="1700" dirty="0" smtClean="0"/>
              <a:t>, </a:t>
            </a:r>
            <a:r>
              <a:rPr lang="ko-KR" altLang="en-US" sz="1700" dirty="0" err="1" smtClean="0"/>
              <a:t>유통사</a:t>
            </a:r>
            <a:r>
              <a:rPr lang="en-US" altLang="ko-KR" sz="1700" dirty="0" smtClean="0"/>
              <a:t>, </a:t>
            </a:r>
            <a:r>
              <a:rPr lang="ko-KR" altLang="en-US" sz="1700" dirty="0" smtClean="0"/>
              <a:t>출시일</a:t>
            </a:r>
            <a:r>
              <a:rPr lang="en-US" altLang="ko-KR" sz="1700" dirty="0" smtClean="0"/>
              <a:t>, </a:t>
            </a:r>
            <a:r>
              <a:rPr lang="ko-KR" altLang="en-US" sz="1700" dirty="0" smtClean="0"/>
              <a:t>플랫폼 등</a:t>
            </a:r>
            <a:r>
              <a:rPr lang="en-US" altLang="ko-KR" sz="1700" dirty="0" smtClean="0"/>
              <a:t/>
            </a:r>
            <a:br>
              <a:rPr lang="en-US" altLang="ko-KR" sz="1700" dirty="0" smtClean="0"/>
            </a:br>
            <a:endParaRPr lang="en-US" altLang="ko-KR" sz="1700" dirty="0" smtClean="0"/>
          </a:p>
          <a:p>
            <a:pPr marL="0" indent="0" algn="ctr">
              <a:lnSpc>
                <a:spcPts val="2750"/>
              </a:lnSpc>
              <a:buNone/>
            </a:pPr>
            <a:r>
              <a:rPr lang="ko-KR" altLang="en-US" sz="1700" dirty="0" smtClean="0"/>
              <a:t>게임에 관한 간단한 정보를 표시</a:t>
            </a:r>
            <a:endParaRPr lang="en-US" sz="1700" dirty="0"/>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775</Words>
  <Application>Microsoft Office PowerPoint</Application>
  <PresentationFormat>사용자 지정</PresentationFormat>
  <Paragraphs>93</Paragraphs>
  <Slides>14</Slides>
  <Notes>12</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14</vt:i4>
      </vt:variant>
    </vt:vector>
  </HeadingPairs>
  <TitlesOfParts>
    <vt:vector size="22" baseType="lpstr">
      <vt:lpstr>Open Sans</vt:lpstr>
      <vt:lpstr>Red Hat Text</vt:lpstr>
      <vt:lpstr>Calibri</vt:lpstr>
      <vt:lpstr>맑은 고딕</vt:lpstr>
      <vt:lpstr>Roboto Light</vt:lpstr>
      <vt:lpstr>Merriweather Bold</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19</cp:revision>
  <dcterms:created xsi:type="dcterms:W3CDTF">2025-03-05T06:06:59Z</dcterms:created>
  <dcterms:modified xsi:type="dcterms:W3CDTF">2025-03-06T02:00:23Z</dcterms:modified>
</cp:coreProperties>
</file>